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7" r:id="rId5"/>
    <p:sldId id="266" r:id="rId6"/>
    <p:sldId id="259" r:id="rId7"/>
    <p:sldId id="261" r:id="rId8"/>
    <p:sldId id="262" r:id="rId9"/>
    <p:sldId id="263" r:id="rId10"/>
    <p:sldId id="264" r:id="rId11"/>
    <p:sldId id="265" r:id="rId12"/>
  </p:sldIdLst>
  <p:sldSz cx="18288000" cy="10287000"/>
  <p:notesSz cx="6797675" cy="9926638"/>
  <p:defaultTextStyle>
    <a:defPPr>
      <a:defRPr lang="cs-CZ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714"/>
    <a:srgbClr val="320F00"/>
    <a:srgbClr val="EB6408"/>
    <a:srgbClr val="289B37"/>
    <a:srgbClr val="00AAA0"/>
    <a:srgbClr val="413C91"/>
    <a:srgbClr val="F7A000"/>
    <a:srgbClr val="C80C0F"/>
    <a:srgbClr val="647B54"/>
    <a:srgbClr val="73B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0" autoAdjust="0"/>
  </p:normalViewPr>
  <p:slideViewPr>
    <p:cSldViewPr snapToGrid="0">
      <p:cViewPr varScale="1">
        <p:scale>
          <a:sx n="81" d="100"/>
          <a:sy n="81" d="100"/>
        </p:scale>
        <p:origin x="2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03AD6-614C-4B13-AA75-3193C707D39E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8A12-C138-49DA-8AA6-D12B63798F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06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 této stránky můžete vložit vlastní obrázek. Kliknutím na ikonku obrázku uprostřed slidu. Poté je nutné pomocí příkazu přenést objekt do pozadí dát obrázek zcela dozadu. Pak můžete editovat textová pole.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8A12-C138-49DA-8AA6-D12B63798F3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57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>
            <a:extLst>
              <a:ext uri="{FF2B5EF4-FFF2-40B4-BE49-F238E27FC236}">
                <a16:creationId xmlns:a16="http://schemas.microsoft.com/office/drawing/2014/main" id="{3B380345-CCAE-425B-84AF-F7C4AF4F1F46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Univerzita plná života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4755B8E-77DD-4F71-9CD0-611770504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24/09/25</a:t>
            </a:fld>
            <a:endParaRPr lang="en-US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9071B03-2D0A-4F65-994F-8C48EE3A7D8C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Univerzita plná života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BAF3480-7320-4D70-AA98-97C3164AC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7" y="7782262"/>
            <a:ext cx="4152882" cy="1938753"/>
          </a:xfrm>
          <a:prstGeom prst="rect">
            <a:avLst/>
          </a:prstGeom>
        </p:spPr>
      </p:pic>
      <p:sp>
        <p:nvSpPr>
          <p:cNvPr id="17" name="Zástupný symbol pro text 3">
            <a:extLst>
              <a:ext uri="{FF2B5EF4-FFF2-40B4-BE49-F238E27FC236}">
                <a16:creationId xmlns:a16="http://schemas.microsoft.com/office/drawing/2014/main" id="{4C84C99E-9EF4-4571-A094-5D667DB14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49" y="1697842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4">
            <a:extLst>
              <a:ext uri="{FF2B5EF4-FFF2-40B4-BE49-F238E27FC236}">
                <a16:creationId xmlns:a16="http://schemas.microsoft.com/office/drawing/2014/main" id="{072326C6-7E12-4BCD-9405-D950A1C74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D8E94C07-5328-4D21-84B4-E74553CD5168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6E3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332E039-F61D-4B1E-9B37-004745373171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03679B40-7537-4062-B6DF-2409D2BDF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1" y="7765330"/>
            <a:ext cx="5368902" cy="1957178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6E81F419-FBC6-46C6-A8F2-112778160323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6E3714"/>
                </a:solidFill>
              </a:rPr>
              <a:t>ivp.czu.cz</a:t>
            </a:r>
            <a:endParaRPr lang="cs-CZ" sz="3600" dirty="0">
              <a:solidFill>
                <a:srgbClr val="6E3714"/>
              </a:solidFill>
            </a:endParaRPr>
          </a:p>
        </p:txBody>
      </p:sp>
      <p:sp>
        <p:nvSpPr>
          <p:cNvPr id="16" name="Zástupný symbol obrázku 3">
            <a:extLst>
              <a:ext uri="{FF2B5EF4-FFF2-40B4-BE49-F238E27FC236}">
                <a16:creationId xmlns:a16="http://schemas.microsoft.com/office/drawing/2014/main" id="{CA0210C9-66F7-4186-8783-5A1DC112E3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8001000"/>
          </a:xfrm>
          <a:prstGeom prst="rect">
            <a:avLst/>
          </a:prstGeom>
        </p:spPr>
        <p:txBody>
          <a:bodyPr lIns="180000" tIns="180000" rIns="180000" bIns="18000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13116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27D78BFD-BE02-4A8B-BE65-DF916DBE5900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6E3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25" name="Zástupný symbol obrázku 24">
            <a:extLst>
              <a:ext uri="{FF2B5EF4-FFF2-40B4-BE49-F238E27FC236}">
                <a16:creationId xmlns:a16="http://schemas.microsoft.com/office/drawing/2014/main" id="{4E01A268-A2C1-4D59-90ED-EB9B8A3BD1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387388" y="2936082"/>
            <a:ext cx="4900613" cy="6326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DADDBFF0-5E8E-4008-8872-888DDA54B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2379511" cy="18924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BB8ED857-F57F-4B15-B8F8-6D52BBF575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9390369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6E3714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710E5C3-FF2E-489A-8733-C4746A3E189C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ivp.czu.cz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1414B9A-4AB9-4DAE-BA8D-E965678B5797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E02E463-8C89-496A-813F-1365C6B66737}"/>
              </a:ext>
            </a:extLst>
          </p:cNvPr>
          <p:cNvSpPr txBox="1"/>
          <p:nvPr userDrawn="1"/>
        </p:nvSpPr>
        <p:spPr>
          <a:xfrm>
            <a:off x="9258364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6E3714"/>
                </a:solidFill>
                <a:latin typeface="+mn-lt"/>
                <a:ea typeface="Roboto Medium" panose="02000000000000000000" pitchFamily="2" charset="0"/>
              </a:rPr>
              <a:t>Institut vzdělávání a poradenství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1C7B2772-37F6-4A69-8631-B7110A3927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1982221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13">
            <a:extLst>
              <a:ext uri="{FF2B5EF4-FFF2-40B4-BE49-F238E27FC236}">
                <a16:creationId xmlns:a16="http://schemas.microsoft.com/office/drawing/2014/main" id="{2FD37864-BB79-41DC-B900-07A8BA9809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1982221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162B1C6-0B1E-4686-AAA0-5005B78C3F52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9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57947ACB-4379-4EDE-A7CB-EC8FEC1683BA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40DAAEE-633F-4547-B77B-AA058D495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29" y="3578185"/>
            <a:ext cx="4788570" cy="5753192"/>
          </a:xfrm>
          <a:prstGeom prst="rect">
            <a:avLst/>
          </a:prstGeom>
        </p:spPr>
      </p:pic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14C14D89-E339-4204-B15D-7EDC320725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2379511" cy="18924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45A1A807-2050-498A-9067-631CFAC520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9390369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6E3714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8F0C9F1-BF51-4209-BDB8-00FC4E9C5342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ivp.czu.cz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B00FB10-225B-4A19-ABA3-E1DD0E743C23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C33350A-63F9-4FFC-8831-8BE70CB24971}"/>
              </a:ext>
            </a:extLst>
          </p:cNvPr>
          <p:cNvSpPr txBox="1"/>
          <p:nvPr userDrawn="1"/>
        </p:nvSpPr>
        <p:spPr>
          <a:xfrm>
            <a:off x="9258364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6E3714"/>
                </a:solidFill>
                <a:latin typeface="+mn-lt"/>
                <a:ea typeface="Roboto Medium" panose="02000000000000000000" pitchFamily="2" charset="0"/>
              </a:rPr>
              <a:t>Institut vzdělávání a poradenství</a:t>
            </a:r>
          </a:p>
        </p:txBody>
      </p:sp>
      <p:sp>
        <p:nvSpPr>
          <p:cNvPr id="23" name="Zástupný symbol pro text 6">
            <a:extLst>
              <a:ext uri="{FF2B5EF4-FFF2-40B4-BE49-F238E27FC236}">
                <a16:creationId xmlns:a16="http://schemas.microsoft.com/office/drawing/2014/main" id="{E674959A-6CD8-4B89-9DFC-CF6AF68F46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612850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13">
            <a:extLst>
              <a:ext uri="{FF2B5EF4-FFF2-40B4-BE49-F238E27FC236}">
                <a16:creationId xmlns:a16="http://schemas.microsoft.com/office/drawing/2014/main" id="{A5C9091D-1B70-4E36-9BA4-8AB21604D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612850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8FED7E2-7EC0-4561-B69A-5F98DEA7D96F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3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57947ACB-4379-4EDE-A7CB-EC8FEC1683BA}"/>
              </a:ext>
            </a:extLst>
          </p:cNvPr>
          <p:cNvSpPr/>
          <p:nvPr userDrawn="1"/>
        </p:nvSpPr>
        <p:spPr>
          <a:xfrm>
            <a:off x="0" y="1044000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DF58DD1B-93DD-4253-AD8C-93BB743D80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2379511" cy="18924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EDB17DD5-C3DD-424F-8980-99559F90A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9390369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6E3714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75431D0-C1D0-4459-8B5D-1D64211D3D40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ivp.czu.cz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15466BE-B6BD-4B7A-A099-CEDDFD8BABF6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30C18BF-34E6-46DA-B2AA-C28DB9329FD4}"/>
              </a:ext>
            </a:extLst>
          </p:cNvPr>
          <p:cNvSpPr txBox="1"/>
          <p:nvPr userDrawn="1"/>
        </p:nvSpPr>
        <p:spPr>
          <a:xfrm>
            <a:off x="9258364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6E3714"/>
                </a:solidFill>
                <a:latin typeface="+mn-lt"/>
                <a:ea typeface="Roboto Medium" panose="02000000000000000000" pitchFamily="2" charset="0"/>
              </a:rPr>
              <a:t>Institut vzdělávání a poradenství</a:t>
            </a:r>
          </a:p>
        </p:txBody>
      </p:sp>
      <p:sp>
        <p:nvSpPr>
          <p:cNvPr id="20" name="Zástupný symbol pro text 6">
            <a:extLst>
              <a:ext uri="{FF2B5EF4-FFF2-40B4-BE49-F238E27FC236}">
                <a16:creationId xmlns:a16="http://schemas.microsoft.com/office/drawing/2014/main" id="{EC3D8B3B-5711-4023-A342-431E9C7EBC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612850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text 13">
            <a:extLst>
              <a:ext uri="{FF2B5EF4-FFF2-40B4-BE49-F238E27FC236}">
                <a16:creationId xmlns:a16="http://schemas.microsoft.com/office/drawing/2014/main" id="{F2FEAFBD-2D10-4A54-98B1-EE23F5068E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612850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842304D-FDFB-4E07-832D-755C59ACD54B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91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27D78BFD-BE02-4A8B-BE65-DF916DBE5900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25" name="Zástupný symbol obrázku 24">
            <a:extLst>
              <a:ext uri="{FF2B5EF4-FFF2-40B4-BE49-F238E27FC236}">
                <a16:creationId xmlns:a16="http://schemas.microsoft.com/office/drawing/2014/main" id="{4E01A268-A2C1-4D59-90ED-EB9B8A3BD1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387388" y="2936082"/>
            <a:ext cx="4900613" cy="6326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7A3F9771-3591-4533-9FEA-D3542819C9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2379511" cy="18924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B751186B-1862-4839-93F6-552D3679A2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9390369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6E3714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6A608DE-915C-49E5-A5B8-1FAD4BAE9195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ivp.czu.cz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0EFFF64-94DB-43D8-B139-1E52BB687F94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60434E9-3FCC-4A5F-A1A2-5325970FD7AC}"/>
              </a:ext>
            </a:extLst>
          </p:cNvPr>
          <p:cNvSpPr txBox="1"/>
          <p:nvPr userDrawn="1"/>
        </p:nvSpPr>
        <p:spPr>
          <a:xfrm>
            <a:off x="9258364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6E3714"/>
                </a:solidFill>
                <a:latin typeface="+mn-lt"/>
                <a:ea typeface="Roboto Medium" panose="02000000000000000000" pitchFamily="2" charset="0"/>
              </a:rPr>
              <a:t>Institut vzdělávání a poradenství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72B61588-98D8-4CD4-9659-40F2264F1D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1982221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13">
            <a:extLst>
              <a:ext uri="{FF2B5EF4-FFF2-40B4-BE49-F238E27FC236}">
                <a16:creationId xmlns:a16="http://schemas.microsoft.com/office/drawing/2014/main" id="{2D604A01-E6BE-4153-A279-3DDDF648F4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1982221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D461E9B-4148-431E-9A26-E11440C2064A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7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vý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>
            <a:extLst>
              <a:ext uri="{FF2B5EF4-FFF2-40B4-BE49-F238E27FC236}">
                <a16:creationId xmlns:a16="http://schemas.microsoft.com/office/drawing/2014/main" id="{EBC54BF0-4CE2-49EF-8C89-3802928601B2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ivp.czu.cz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6F6D968-13B7-4468-9B37-69008AE8A52A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92F37A8-6CE4-4B1A-8C02-0BC8B9260592}"/>
              </a:ext>
            </a:extLst>
          </p:cNvPr>
          <p:cNvSpPr txBox="1"/>
          <p:nvPr userDrawn="1"/>
        </p:nvSpPr>
        <p:spPr>
          <a:xfrm>
            <a:off x="9258364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6E3714"/>
                </a:solidFill>
                <a:latin typeface="+mn-lt"/>
                <a:ea typeface="Roboto Medium" panose="02000000000000000000" pitchFamily="2" charset="0"/>
              </a:rPr>
              <a:t>Institut vzdělávání a poradenství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5B725E85-037F-41A8-9A3E-1E6CE0455E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000" y="157384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AC39111D-3502-4FD0-BB1A-0915B476F1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2612069"/>
            <a:ext cx="14281150" cy="657434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EFFA5E6-3961-4555-8531-D73E4CB3D7B2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rgbClr val="6E3714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rgbClr val="6E3714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08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53EAF9F-01E9-4701-B3CE-E5EC1515D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" b="11290"/>
          <a:stretch/>
        </p:blipFill>
        <p:spPr>
          <a:xfrm>
            <a:off x="0" y="0"/>
            <a:ext cx="18288000" cy="10296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301F1C3-936F-43D4-96DB-8DB86F629B10}"/>
              </a:ext>
            </a:extLst>
          </p:cNvPr>
          <p:cNvSpPr txBox="1"/>
          <p:nvPr userDrawn="1"/>
        </p:nvSpPr>
        <p:spPr>
          <a:xfrm>
            <a:off x="4284324" y="1839894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Děkuji za pozornost.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F21DFE65-6E4A-4328-BEE2-71CE49092B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92" y="7386906"/>
            <a:ext cx="5816651" cy="21204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92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vě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CB867D8-8B00-466C-B319-A00DE205350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8288000" cy="10296000"/>
          </a:xfrm>
          <a:prstGeom prst="rect">
            <a:avLst/>
          </a:prstGeom>
          <a:blipFill>
            <a:blip r:embed="rId2"/>
            <a:stretch>
              <a:fillRect t="-29020" b="-52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3DE33A4-FB93-4AAA-A88F-B4FEF27E08A8}"/>
              </a:ext>
            </a:extLst>
          </p:cNvPr>
          <p:cNvSpPr txBox="1"/>
          <p:nvPr userDrawn="1"/>
        </p:nvSpPr>
        <p:spPr>
          <a:xfrm>
            <a:off x="4284324" y="1839894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Děkuji za pozornost.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0A364C7-81B7-4696-B515-3632BAB3FA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92" y="7386906"/>
            <a:ext cx="5816651" cy="21204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456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DCC6287-74C4-4EC4-B4FB-03281C10397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0">
                <a:srgbClr val="6E3714"/>
              </a:gs>
              <a:gs pos="50000">
                <a:srgbClr val="320F00"/>
              </a:gs>
              <a:gs pos="99000">
                <a:srgbClr val="6E3714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69F7FD5-1F06-4D29-BB4C-162FBC2AEFD9}"/>
              </a:ext>
            </a:extLst>
          </p:cNvPr>
          <p:cNvSpPr txBox="1"/>
          <p:nvPr userDrawn="1"/>
        </p:nvSpPr>
        <p:spPr>
          <a:xfrm>
            <a:off x="4284324" y="1839894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Děkuji za pozornost.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910117EF-5F89-4A72-982B-9EAF58334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92" y="7386906"/>
            <a:ext cx="5816651" cy="21204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24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A3FABB4-75A3-47BC-BD45-83AAD1A51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9" b="6299"/>
          <a:stretch/>
        </p:blipFill>
        <p:spPr>
          <a:xfrm>
            <a:off x="1" y="0"/>
            <a:ext cx="18287998" cy="80640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1643ACDB-D8F3-4612-82CD-DE8296E167B2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6E3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4FEF8B2D-73AF-4AB2-8B6E-783D6BB51EEA}"/>
              </a:ext>
            </a:extLst>
          </p:cNvPr>
          <p:cNvSpPr/>
          <p:nvPr userDrawn="1"/>
        </p:nvSpPr>
        <p:spPr>
          <a:xfrm>
            <a:off x="2" y="9525000"/>
            <a:ext cx="18287999" cy="75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79CE51-363E-432A-AF20-12278957D4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1" y="7765330"/>
            <a:ext cx="5368902" cy="1957178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31D0659-1445-4183-8CE5-D4DBF4275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24/09/25</a:t>
            </a:fld>
            <a:endParaRPr lang="en-US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9D3B7E7A-157C-48F1-B01C-27FF2DE5B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49" y="1697842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4">
            <a:extLst>
              <a:ext uri="{FF2B5EF4-FFF2-40B4-BE49-F238E27FC236}">
                <a16:creationId xmlns:a16="http://schemas.microsoft.com/office/drawing/2014/main" id="{4142EFD8-DFF3-4A3C-842D-05A8DD5906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1322CDD-63ED-4DE1-A7CF-5718341CC716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4BAA29D-1CF0-49F2-B687-307F71A9AFF8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6E3714"/>
                </a:solidFill>
              </a:rPr>
              <a:t>ivp.czu.cz</a:t>
            </a:r>
            <a:endParaRPr lang="cs-CZ" sz="3600" dirty="0">
              <a:solidFill>
                <a:srgbClr val="6E3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7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43EC3043-5967-470B-9A6B-5F8A21BE1B7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b="16700"/>
          <a:stretch/>
        </p:blipFill>
        <p:spPr>
          <a:xfrm>
            <a:off x="0" y="0"/>
            <a:ext cx="18286289" cy="81000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1643ACDB-D8F3-4612-82CD-DE8296E167B2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6E3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4FEF8B2D-73AF-4AB2-8B6E-783D6BB51EEA}"/>
              </a:ext>
            </a:extLst>
          </p:cNvPr>
          <p:cNvSpPr/>
          <p:nvPr userDrawn="1"/>
        </p:nvSpPr>
        <p:spPr>
          <a:xfrm>
            <a:off x="2" y="9525000"/>
            <a:ext cx="18287999" cy="75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79CE51-363E-432A-AF20-12278957D4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1" y="7765330"/>
            <a:ext cx="5368902" cy="195717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60771C-71CF-4C2B-9073-5D1EF59F5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24/09/25</a:t>
            </a:fld>
            <a:endParaRPr lang="en-US" dirty="0"/>
          </a:p>
        </p:txBody>
      </p:sp>
      <p:sp>
        <p:nvSpPr>
          <p:cNvPr id="14" name="Zástupný symbol pro text 3">
            <a:extLst>
              <a:ext uri="{FF2B5EF4-FFF2-40B4-BE49-F238E27FC236}">
                <a16:creationId xmlns:a16="http://schemas.microsoft.com/office/drawing/2014/main" id="{19DF58C7-971E-4420-9CB7-A8078457BC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49" y="1697842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4">
            <a:extLst>
              <a:ext uri="{FF2B5EF4-FFF2-40B4-BE49-F238E27FC236}">
                <a16:creationId xmlns:a16="http://schemas.microsoft.com/office/drawing/2014/main" id="{0C0BC257-6AA9-4F6E-A646-5FAB74AC8D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DB36C22-0F5B-47B2-9F87-64ACE0DE2498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02824A1-0DE9-48BD-83D5-28792F34FB3A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6E3714"/>
                </a:solidFill>
              </a:rPr>
              <a:t>ivp.czu.cz</a:t>
            </a:r>
            <a:endParaRPr lang="cs-CZ" sz="3600" dirty="0">
              <a:solidFill>
                <a:srgbClr val="6E3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9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/>
          <p:nvPr userDrawn="1"/>
        </p:nvSpPr>
        <p:spPr>
          <a:xfrm>
            <a:off x="1000125" y="1087344"/>
            <a:ext cx="16287750" cy="8112312"/>
          </a:xfrm>
          <a:prstGeom prst="rect">
            <a:avLst/>
          </a:prstGeom>
          <a:solidFill>
            <a:srgbClr val="6E3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112BAEE8-2FE3-47EF-A724-572CFFE647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ED60FC40-CDA9-44B3-8197-43CA8C2716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2" y="9199656"/>
            <a:ext cx="296689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0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/>
          <p:nvPr userDrawn="1"/>
        </p:nvSpPr>
        <p:spPr>
          <a:xfrm>
            <a:off x="1000125" y="1087344"/>
            <a:ext cx="16287750" cy="8112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90412054-F4AE-4682-8785-E3C66B03E6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1C44ECC-920B-491A-B2A2-B635D8ACA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2" y="9199656"/>
            <a:ext cx="296689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2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ráva, exteriér, strom, budova&#10;&#10;Popis byl vytvořen automaticky">
            <a:extLst>
              <a:ext uri="{FF2B5EF4-FFF2-40B4-BE49-F238E27FC236}">
                <a16:creationId xmlns:a16="http://schemas.microsoft.com/office/drawing/2014/main" id="{CB38E8EA-E0E9-4BD2-9AE0-55B378712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569" r="6205" b="19354"/>
          <a:stretch/>
        </p:blipFill>
        <p:spPr>
          <a:xfrm>
            <a:off x="1000125" y="1087344"/>
            <a:ext cx="16287750" cy="8100000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29D9FE8-EBE6-4D82-8408-E2FA3FE258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3DA5EF1-118B-4F83-A6F9-DD6D0F608D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2" y="9199656"/>
            <a:ext cx="296689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3">
            <a:extLst>
              <a:ext uri="{FF2B5EF4-FFF2-40B4-BE49-F238E27FC236}">
                <a16:creationId xmlns:a16="http://schemas.microsoft.com/office/drawing/2014/main" id="{E2EECA49-0B19-44E4-B6A2-012CBAEB6D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8530AA7-0C96-4903-9713-E131D3C3B4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2" y="9199656"/>
            <a:ext cx="2966896" cy="1080000"/>
          </a:xfrm>
          <a:prstGeom prst="rect">
            <a:avLst/>
          </a:prstGeom>
        </p:spPr>
      </p:pic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3BDAD92E-7C45-4BC2-9775-0A3ABCE0E5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5" y="1088100"/>
            <a:ext cx="16275600" cy="81108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45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6E3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4A793D0-309B-40EC-A585-1DA5E9501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29" y="3578185"/>
            <a:ext cx="4788570" cy="5753192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F461FE-AADE-4936-BB3A-2C77A4C304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2379511" cy="18924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C00DD73C-FAD0-4F3F-B43B-FEB6D7834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9390369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6E3714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370080D-37A7-4C14-A82E-CD47CF7A639C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ivp.czu.cz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06F44C8-2617-40E5-AF68-41A0F3C6AF46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AB712E6-9262-4A5D-A6BE-6AC6B06D125D}"/>
              </a:ext>
            </a:extLst>
          </p:cNvPr>
          <p:cNvSpPr txBox="1"/>
          <p:nvPr userDrawn="1"/>
        </p:nvSpPr>
        <p:spPr>
          <a:xfrm>
            <a:off x="9258364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6E3714"/>
                </a:solidFill>
                <a:latin typeface="+mn-lt"/>
                <a:ea typeface="Roboto Medium" panose="02000000000000000000" pitchFamily="2" charset="0"/>
              </a:rPr>
              <a:t>Institut vzdělávání a poradenství</a:t>
            </a:r>
          </a:p>
        </p:txBody>
      </p:sp>
      <p:sp>
        <p:nvSpPr>
          <p:cNvPr id="13" name="Zástupný symbol pro text 6">
            <a:extLst>
              <a:ext uri="{FF2B5EF4-FFF2-40B4-BE49-F238E27FC236}">
                <a16:creationId xmlns:a16="http://schemas.microsoft.com/office/drawing/2014/main" id="{31F40122-D465-4F0A-BBBA-AFBDFE8E47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6190599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3ADED655-8E0E-4A7D-A6DE-850D12E2D2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6190599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0F88A64-2C3B-4E0C-8A9B-957B1F2FD682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4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6E3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009CE56A-48D9-4F20-8B73-A7D770A1BF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2379511" cy="18924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9693FB2A-F65A-4625-B756-12015571A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9390369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6E3714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26C158E-9E9B-49EC-A024-893BECD859B9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ivp.czu.cz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A77C962-EF7E-46F4-807C-13A0FEB6AE3A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F85E995-82AD-4D78-927D-171CC30A2A50}"/>
              </a:ext>
            </a:extLst>
          </p:cNvPr>
          <p:cNvSpPr txBox="1"/>
          <p:nvPr userDrawn="1"/>
        </p:nvSpPr>
        <p:spPr>
          <a:xfrm>
            <a:off x="9258364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6E3714"/>
                </a:solidFill>
                <a:latin typeface="+mn-lt"/>
                <a:ea typeface="Roboto Medium" panose="02000000000000000000" pitchFamily="2" charset="0"/>
              </a:rPr>
              <a:t>Institut vzdělávání a poradenství</a:t>
            </a:r>
          </a:p>
        </p:txBody>
      </p:sp>
      <p:sp>
        <p:nvSpPr>
          <p:cNvPr id="20" name="Zástupný symbol pro text 6">
            <a:extLst>
              <a:ext uri="{FF2B5EF4-FFF2-40B4-BE49-F238E27FC236}">
                <a16:creationId xmlns:a16="http://schemas.microsoft.com/office/drawing/2014/main" id="{2869F304-9634-475A-ACE2-274A4E832D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612850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Zástupný symbol pro text 13">
            <a:extLst>
              <a:ext uri="{FF2B5EF4-FFF2-40B4-BE49-F238E27FC236}">
                <a16:creationId xmlns:a16="http://schemas.microsoft.com/office/drawing/2014/main" id="{B6B21431-DC40-4210-93CE-56AB787F46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612850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1E805BB-BDDE-4822-9D1A-4FB33E20C4A1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3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81" r:id="rId3"/>
    <p:sldLayoutId id="2147483659" r:id="rId4"/>
    <p:sldLayoutId id="2147483674" r:id="rId5"/>
    <p:sldLayoutId id="2147483678" r:id="rId6"/>
    <p:sldLayoutId id="2147483682" r:id="rId7"/>
    <p:sldLayoutId id="2147483673" r:id="rId8"/>
    <p:sldLayoutId id="2147483676" r:id="rId9"/>
    <p:sldLayoutId id="2147483679" r:id="rId10"/>
    <p:sldLayoutId id="2147483654" r:id="rId11"/>
    <p:sldLayoutId id="2147483677" r:id="rId12"/>
    <p:sldLayoutId id="2147483655" r:id="rId13"/>
    <p:sldLayoutId id="2147483686" r:id="rId14"/>
    <p:sldLayoutId id="2147483683" r:id="rId15"/>
    <p:sldLayoutId id="2147483684" r:id="rId16"/>
    <p:sldLayoutId id="2147483685" r:id="rId1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B51D9BD-2037-456F-844C-321A16E8C2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072F3-67BD-48D5-A6DA-38E4E24F7F23}" type="datetime3">
              <a:rPr lang="cs-CZ" smtClean="0"/>
              <a:pPr/>
              <a:t>24/09/25</a:t>
            </a:fld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F00492-C472-4D20-8909-5CC1C4E763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Název práce</a:t>
            </a:r>
          </a:p>
          <a:p>
            <a:r>
              <a:rPr lang="cs-CZ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Autor práce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1234E2-B02E-4F1D-A911-3AEFBC8C3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2448" y="6053942"/>
            <a:ext cx="10341306" cy="1316975"/>
          </a:xfrm>
        </p:spPr>
        <p:txBody>
          <a:bodyPr/>
          <a:lstStyle/>
          <a:p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Vedoucí práce:</a:t>
            </a:r>
          </a:p>
          <a:p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Oponent práce:</a:t>
            </a:r>
          </a:p>
        </p:txBody>
      </p:sp>
    </p:spTree>
    <p:extLst>
      <p:ext uri="{BB962C8B-B14F-4D97-AF65-F5344CB8AC3E}">
        <p14:creationId xmlns:p14="http://schemas.microsoft.com/office/powerpoint/2010/main" val="295405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42EB0-654C-F916-3263-6893E10A6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F8D327B-A4AB-0B83-0DFE-D51CC96CE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5D1B7C-D0AB-A682-E829-4D4E6889C0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43C05F-AD6B-07F4-70A5-FECD81C88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struktura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989FECB-611F-EEB8-B27B-BEFC97E5F9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29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F511923-1B79-BB22-05B8-ACCC789B58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52655E-F85B-DDEC-FC0B-462EEE520C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5447E5-46A2-590E-345E-0E45729AB3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0655A0-D8E3-00FD-85A9-68390ECC1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53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2D3A9-D49A-4C28-8EA4-3BB72C7F0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513F668-8FC3-4D37-3420-1F7B3D7F0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Metodika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D0A579-7C3C-B99C-F47E-8BB7C61F94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98A964-1A39-5642-3CF2-34D56C2A59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368368-C550-57F9-0A17-8596228F6F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7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47BAE-9B22-57D7-32B1-25D0B9BD4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4A0A27E-DF1F-4EE1-28C7-C084DB08D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6531BC-C90E-8139-FA09-6C92C79578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706217-A1CB-5AED-2EBC-12E80EB72A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A1BE13-2DA8-69DF-2F46-FB416EFC6F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54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2AE2A-917F-6F3C-B95A-6C96D89EF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4048FE4-932C-E39C-1ACB-8B88EE6FE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Závěr a přínos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DCEC66-0AC7-FF93-54CB-BEFAC900AE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2C4281-438B-107E-7B52-EEFB7684E3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753B7F9-FDFA-61C7-3ECB-3F8EAB2EA0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7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BB730-9573-09CD-AD48-2990C05F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BDD0B9B-647D-DDDB-879B-CA908A824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1F6C28-B66B-103C-031F-D72AD39138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0FAC55-98DB-437E-7A0B-4B7274ABFC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2013438-2AB6-532F-4966-2FA91B0713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12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C9779-CF7D-619D-06EB-6D5A367FE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597F1B-A8FB-7872-812D-9D97407F57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Otázky k obhajobě a diskuse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76E84F-5DA2-F1F9-C1C6-27359C1E6D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166CCC-277A-78F0-CD8B-0974647459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167C88-7D79-6721-6CAD-064DDA8FC8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2259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ZU_IVP_prezentace_sablona.pptx" id="{D3470F87-639C-4765-A4B6-F6629F029CD4}" vid="{DF93C4C0-0A84-4AB2-BFB0-028A6185AE3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bf0fd-f281-4dc0-a62e-de3a0c0e2d61">
      <Terms xmlns="http://schemas.microsoft.com/office/infopath/2007/PartnerControls"/>
    </lcf76f155ced4ddcb4097134ff3c332f>
    <TaxCatchAll xmlns="24f1a15d-fb4f-4d23-8500-b42cd3aa9665" xsi:nil="true"/>
    <OdkazKeStazeni xmlns="8bdbf0fd-f281-4dc0-a62e-de3a0c0e2d61" xsi:nil="true"/>
    <Dodate_x010d_n_x00e9_informace xmlns="8bdbf0fd-f281-4dc0-a62e-de3a0c0e2d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AB84634EA8074BA96FEF2B407EBD27" ma:contentTypeVersion="13" ma:contentTypeDescription="Vytvoří nový dokument" ma:contentTypeScope="" ma:versionID="84513a0f9bcf4d5f93b821306ea43868">
  <xsd:schema xmlns:xsd="http://www.w3.org/2001/XMLSchema" xmlns:xs="http://www.w3.org/2001/XMLSchema" xmlns:p="http://schemas.microsoft.com/office/2006/metadata/properties" xmlns:ns2="8bdbf0fd-f281-4dc0-a62e-de3a0c0e2d61" xmlns:ns3="24f1a15d-fb4f-4d23-8500-b42cd3aa9665" targetNamespace="http://schemas.microsoft.com/office/2006/metadata/properties" ma:root="true" ma:fieldsID="7c15791c501e18ce0e2e354e74aa5992" ns2:_="" ns3:_="">
    <xsd:import namespace="8bdbf0fd-f281-4dc0-a62e-de3a0c0e2d61"/>
    <xsd:import namespace="24f1a15d-fb4f-4d23-8500-b42cd3aa9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OdkazKeStazeni" minOccurs="0"/>
                <xsd:element ref="ns2:MediaServiceSearchProperties" minOccurs="0"/>
                <xsd:element ref="ns2:MediaServiceObjectDetectorVersions" minOccurs="0"/>
                <xsd:element ref="ns2:Dodate_x010d_n_x00e9_informa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bf0fd-f281-4dc0-a62e-de3a0c0e2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OdkazKeStazeni" ma:index="17" nillable="true" ma:displayName="Název šablony" ma:format="Dropdown" ma:internalName="OdkazKeStazeni">
      <xsd:simpleType>
        <xsd:restriction base="dms:Text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odate_x010d_n_x00e9_informace" ma:index="20" nillable="true" ma:displayName="Dodatečné informace" ma:format="Dropdown" ma:internalName="Dodate_x010d_n_x00e9_informac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1a15d-fb4f-4d23-8500-b42cd3aa966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44f72c9-ff5d-46ea-9fe3-6e733140eb68}" ma:internalName="TaxCatchAll" ma:showField="CatchAllData" ma:web="24f1a15d-fb4f-4d23-8500-b42cd3aa96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ED09C3-A665-4949-B39D-880DF535AC5A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4f1a15d-fb4f-4d23-8500-b42cd3aa9665"/>
    <ds:schemaRef ds:uri="http://purl.org/dc/elements/1.1/"/>
    <ds:schemaRef ds:uri="8bdbf0fd-f281-4dc0-a62e-de3a0c0e2d61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8ADE06-E61F-449D-867D-5A93C72F1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bf0fd-f281-4dc0-a62e-de3a0c0e2d61"/>
    <ds:schemaRef ds:uri="24f1a15d-fb4f-4d23-8500-b42cd3aa9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73B84F-904D-4DDA-8D69-7466EC0076A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26a48e1-fc21-461a-b97f-ac5bd535f341}" enabled="0" method="" siteId="{f26a48e1-fc21-461a-b97f-ac5bd535f3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CZU_IVP_prezentace_sablona_vzor</Template>
  <TotalTime>17</TotalTime>
  <Words>61</Words>
  <Application>Microsoft Office PowerPoint</Application>
  <PresentationFormat>Vlastní</PresentationFormat>
  <Paragraphs>15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Roboto</vt:lpstr>
      <vt:lpstr>Roboto Black</vt:lpstr>
      <vt:lpstr>Roboto Medium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Smékalová Lucie</dc:creator>
  <cp:lastModifiedBy>Motyčková Lenka</cp:lastModifiedBy>
  <cp:revision>4</cp:revision>
  <cp:lastPrinted>2019-11-11T10:53:52Z</cp:lastPrinted>
  <dcterms:created xsi:type="dcterms:W3CDTF">2025-08-27T07:03:50Z</dcterms:created>
  <dcterms:modified xsi:type="dcterms:W3CDTF">2025-09-24T07:45:40Z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0x0101004CAB84634EA8074BA96FEF2B407EBD27</vt:lpwstr>
  </property>
  <property fmtid="{D5CDD505-2E9C-101B-9397-08002B2CF9AE}" pid="3" name="MediaServiceImageTags">
    <vt:lpwstr/>
  </property>
</Properties>
</file>